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9B8A90D7-3D72-48C6-93F4-6B79D7C77A3F}" v="1" dt="2023-06-19T07:27:09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874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993105" y="519657"/>
            <a:ext cx="25346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 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يُحدد جدول أوقات العمل والفراغ  لديه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أهمية الالتزام بالوقت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أوقات العمل وأوقات الفراغ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83214" y="2425120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538530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831349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أعطاء الطالب مهمة ينجزها في وقت العمل ويأخذ استراحة في الوقت المحدد للفراغ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41EE90-193F-C677-61D0-2AB1414397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88" t="5734" r="17367" b="10533"/>
          <a:stretch/>
        </p:blipFill>
        <p:spPr>
          <a:xfrm>
            <a:off x="6294487" y="3317156"/>
            <a:ext cx="3102864" cy="2727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578CAB-F57F-D7CD-617F-9498BFA1E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181" y="3317156"/>
            <a:ext cx="3102864" cy="2727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126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